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75" r:id="rId4"/>
    <p:sldId id="277" r:id="rId5"/>
    <p:sldId id="278" r:id="rId6"/>
    <p:sldId id="279" r:id="rId7"/>
    <p:sldId id="281" r:id="rId8"/>
    <p:sldId id="282" r:id="rId9"/>
    <p:sldId id="283" r:id="rId10"/>
    <p:sldId id="284" r:id="rId11"/>
    <p:sldId id="286" r:id="rId12"/>
    <p:sldId id="285" r:id="rId13"/>
    <p:sldId id="288" r:id="rId14"/>
    <p:sldId id="287" r:id="rId1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46"/>
    <p:restoredTop sz="96341"/>
  </p:normalViewPr>
  <p:slideViewPr>
    <p:cSldViewPr snapToGrid="0" snapToObjects="1">
      <p:cViewPr varScale="1">
        <p:scale>
          <a:sx n="86" d="100"/>
          <a:sy n="86" d="100"/>
        </p:scale>
        <p:origin x="6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EC71507-EB65-0545-BD37-9ABA52A8F6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EE80B60C-F29E-3840-B437-8E6A62A1FE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574AC5E-8CAE-0849-A161-76B78CEA6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D6C76-AA3E-2E4E-919F-131DB89B4F37}" type="datetimeFigureOut">
              <a:rPr lang="tr-TR" smtClean="0"/>
              <a:t>3.03.2024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334FF6F-DEA1-1449-BE5E-33361369B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4225D08-C230-284B-AC47-524F59103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E17DE-3869-1C40-932E-48671797AE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080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281A8E3-F803-E041-8DF7-18880CA38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34FD209E-35AD-5C49-AB3B-075F1AE9C9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8F3C39B-897C-794E-BEDA-B93DA8514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D6C76-AA3E-2E4E-919F-131DB89B4F37}" type="datetimeFigureOut">
              <a:rPr lang="tr-TR" smtClean="0"/>
              <a:t>3.03.2024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B8DF780-2361-124A-BC2F-AAE499125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E193B99-C3E6-AD4C-B4CB-D2B3BF229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E17DE-3869-1C40-932E-48671797AE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4359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BE72B9B6-F1D8-ED46-A0FE-5EC7986281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346DEFD0-677F-2C48-9DE8-DB983A664F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A54E7CA-258C-7E48-A736-A4ED0E6E4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D6C76-AA3E-2E4E-919F-131DB89B4F37}" type="datetimeFigureOut">
              <a:rPr lang="tr-TR" smtClean="0"/>
              <a:t>3.03.2024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4EA02F1-F236-E141-8F5E-EA2D21691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88E65FA-24C6-9C4B-9574-66336753F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E17DE-3869-1C40-932E-48671797AE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1822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FE7C416-BB95-0B4B-BA90-185AC3771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C0F9E05-8C57-2244-AAD5-5AAF2BFC9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3B65545-B4BC-9E48-BF21-D42C10D84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D6C76-AA3E-2E4E-919F-131DB89B4F37}" type="datetimeFigureOut">
              <a:rPr lang="tr-TR" smtClean="0"/>
              <a:t>3.03.2024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285E812-0455-1A4B-9AB8-D7FB52D7F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1A91986-431F-BD41-A901-A38652DE8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E17DE-3869-1C40-932E-48671797AE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4324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C6ED00A-46C1-CA43-B450-FA6DFCF32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9D3683A-46F6-FB45-9811-72252459B0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97563E2-1120-7449-A519-2F187BD63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D6C76-AA3E-2E4E-919F-131DB89B4F37}" type="datetimeFigureOut">
              <a:rPr lang="tr-TR" smtClean="0"/>
              <a:t>3.03.2024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F5FAA82-449E-9A47-B603-DA3084E07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1011D3B-3ADF-FB43-BC36-55C409F14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E17DE-3869-1C40-932E-48671797AE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2761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D0EE9CE-280A-0542-B1D5-430925660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A0CBEDF-33F6-244E-A458-FAC39E1925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C1601AF-2951-4940-8A98-872C3FBB66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31CB5C8-512C-B248-87AD-F0867A2AA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D6C76-AA3E-2E4E-919F-131DB89B4F37}" type="datetimeFigureOut">
              <a:rPr lang="tr-TR" smtClean="0"/>
              <a:t>3.03.2024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F5CC32B-C159-084E-95F8-7793BD2E0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B4BA410-2327-B14C-8B5B-6CE5EFD42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E17DE-3869-1C40-932E-48671797AE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5307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D722AA2-0CA0-8E4A-8A06-23B3CD48E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4008777-CCC0-2F44-B699-3F4259BAB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29D167C6-989D-B647-96D0-39B46770C4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2E9682D7-6E5D-3D47-B94D-6F8B8C7031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6ED0D59F-C3A2-4A43-963C-DA3442D475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8C2D979F-6DD0-5045-98B3-F87237615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D6C76-AA3E-2E4E-919F-131DB89B4F37}" type="datetimeFigureOut">
              <a:rPr lang="tr-TR" smtClean="0"/>
              <a:t>3.03.2024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508BA633-6850-0F40-A491-3174CFDA2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C941590E-2501-5E4D-B81F-755B0558E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E17DE-3869-1C40-932E-48671797AE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468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6D849BA-9E85-2048-B6BF-810599919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C3AAF298-FF34-484A-914B-B77E10BF1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D6C76-AA3E-2E4E-919F-131DB89B4F37}" type="datetimeFigureOut">
              <a:rPr lang="tr-TR" smtClean="0"/>
              <a:t>3.03.2024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B1CDD53C-9814-D146-AC87-AA62E0DAB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486C7B0C-DE1E-7449-BC30-D5BC95790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E17DE-3869-1C40-932E-48671797AE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6709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E1F50AD3-C437-1A4C-9972-9E447A511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D6C76-AA3E-2E4E-919F-131DB89B4F37}" type="datetimeFigureOut">
              <a:rPr lang="tr-TR" smtClean="0"/>
              <a:t>3.03.2024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402CE9AC-09B4-DD4A-BBE0-C801540BC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6F95A8F3-1558-074A-8EFA-DDD000C7E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E17DE-3869-1C40-932E-48671797AE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8526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4AE5829-8D58-3440-AFA6-30193D9D3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159AB16-9EB2-8848-BE2D-8046E6D4B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BB155CAF-0D58-B246-BA77-F872E4D65E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6940958-D1E2-6A4B-AF01-3F1AC88D4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D6C76-AA3E-2E4E-919F-131DB89B4F37}" type="datetimeFigureOut">
              <a:rPr lang="tr-TR" smtClean="0"/>
              <a:t>3.03.2024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6DB8828-101A-F340-A52E-F8E66B3F7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1C0242A-6C93-CB4E-820C-E6383D504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E17DE-3869-1C40-932E-48671797AE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6618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BA6AA21-3C08-BD45-8E10-CC10EED44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E8D38C0E-F669-354E-BB0D-4465D01FBB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9562155-1633-1C45-B673-E41B722140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5C49061-E699-DF4C-A2A0-1DAFB3977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D6C76-AA3E-2E4E-919F-131DB89B4F37}" type="datetimeFigureOut">
              <a:rPr lang="tr-TR" smtClean="0"/>
              <a:t>3.03.2024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C1C293C-B8B6-1941-959B-A29DC571F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2F423B8-E218-1549-BDE2-BB7957369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E17DE-3869-1C40-932E-48671797AE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1275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9BB873D8-6B8E-0349-87D9-B3232C165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152C9CC-0BFA-2546-87CA-9658B26D19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B2CEEA6-EAF6-5A46-BC2D-3031E3C689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D6C76-AA3E-2E4E-919F-131DB89B4F37}" type="datetimeFigureOut">
              <a:rPr lang="tr-TR" smtClean="0"/>
              <a:t>3.03.2024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F9FC0F1-EC46-C142-9EC0-7BFE882D4F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873B77E-38E9-1D47-805C-781E62FF70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E17DE-3869-1C40-932E-48671797AE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3097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Resim 17">
            <a:extLst>
              <a:ext uri="{FF2B5EF4-FFF2-40B4-BE49-F238E27FC236}">
                <a16:creationId xmlns:a16="http://schemas.microsoft.com/office/drawing/2014/main" id="{1B860BA4-4B30-4D43-9256-B8C328FFA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687" y="1922335"/>
            <a:ext cx="4903952" cy="2325940"/>
          </a:xfrm>
          <a:prstGeom prst="rect">
            <a:avLst/>
          </a:prstGeom>
        </p:spPr>
      </p:pic>
      <p:graphicFrame>
        <p:nvGraphicFramePr>
          <p:cNvPr id="21" name="Tablo 20">
            <a:extLst>
              <a:ext uri="{FF2B5EF4-FFF2-40B4-BE49-F238E27FC236}">
                <a16:creationId xmlns:a16="http://schemas.microsoft.com/office/drawing/2014/main" id="{000D77C7-D29D-4241-B01F-4E865DF750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692224"/>
              </p:ext>
            </p:extLst>
          </p:nvPr>
        </p:nvGraphicFramePr>
        <p:xfrm>
          <a:off x="6698593" y="0"/>
          <a:ext cx="5493407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3407">
                  <a:extLst>
                    <a:ext uri="{9D8B030D-6E8A-4147-A177-3AD203B41FA5}">
                      <a16:colId xmlns:a16="http://schemas.microsoft.com/office/drawing/2014/main" val="69636237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b="1" dirty="0"/>
                    </a:p>
                    <a:p>
                      <a:endParaRPr lang="tr-TR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044676"/>
                  </a:ext>
                </a:extLst>
              </a:tr>
            </a:tbl>
          </a:graphicData>
        </a:graphic>
      </p:graphicFrame>
      <p:pic>
        <p:nvPicPr>
          <p:cNvPr id="5" name="Resim 4" descr="C:\Users\m.durmus\AppData\Local\Microsoft\Windows\INetCache\Content.MSO\B13DA7C3.tmp">
            <a:extLst>
              <a:ext uri="{FF2B5EF4-FFF2-40B4-BE49-F238E27FC236}">
                <a16:creationId xmlns:a16="http://schemas.microsoft.com/office/drawing/2014/main" id="{9275FF99-6328-4236-AC4A-D077AC800C3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24" y="5761136"/>
            <a:ext cx="2514600" cy="6800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2963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AF53BE2-371F-4A6F-BFE1-DC9F8FA13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B27AE377-12E9-4F3D-A830-180C6A2259D7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6CFF43C-3675-47B3-954C-C052CE04F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2B10379-0AE8-4162-A4F4-8A7C4A47D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3084" y="5262945"/>
            <a:ext cx="2835922" cy="134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011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8C8AB0CD-CF3C-4B60-B196-ACDEE24BB619}"/>
              </a:ext>
            </a:extLst>
          </p:cNvPr>
          <p:cNvSpPr txBox="1"/>
          <p:nvPr/>
        </p:nvSpPr>
        <p:spPr>
          <a:xfrm>
            <a:off x="0" y="0"/>
            <a:ext cx="5007006" cy="6858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Unvan 1">
            <a:extLst>
              <a:ext uri="{FF2B5EF4-FFF2-40B4-BE49-F238E27FC236}">
                <a16:creationId xmlns:a16="http://schemas.microsoft.com/office/drawing/2014/main" id="{9E171317-6A44-41F3-99B8-3A82345D4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D612E5D-861E-4C75-A4C6-2CBDA245B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C8412D6-83F7-4752-A136-4BE7EAA6D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1B19717A-8A52-4295-B0D3-3F110EC336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3084" y="5262945"/>
            <a:ext cx="2835922" cy="134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370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B5ED276A-66B4-462B-80ED-40DAC0ABB560}"/>
              </a:ext>
            </a:extLst>
          </p:cNvPr>
          <p:cNvSpPr txBox="1"/>
          <p:nvPr/>
        </p:nvSpPr>
        <p:spPr>
          <a:xfrm>
            <a:off x="0" y="0"/>
            <a:ext cx="5042517" cy="685800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Unvan 1">
            <a:extLst>
              <a:ext uri="{FF2B5EF4-FFF2-40B4-BE49-F238E27FC236}">
                <a16:creationId xmlns:a16="http://schemas.microsoft.com/office/drawing/2014/main" id="{3CFD2824-7031-412C-8291-0FD6D0A1A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B8C82A31-3DED-4BDD-B339-CA5293AB516F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2B47C823-D85E-4F7C-B17F-8926E4347AA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AAB19300-CAA8-49EA-AF4D-2A8A3E45A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5228" y="5342844"/>
            <a:ext cx="2835922" cy="134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909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ED7FC7F-86E5-4A52-9A7A-D9B8D371BA7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  <a:ln>
            <a:solidFill>
              <a:srgbClr val="C0000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2C22567-D94B-4686-B174-686D6EBFC5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133D7719-5D07-4F3A-8F3E-076295752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1778" y="5342844"/>
            <a:ext cx="2835922" cy="134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910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0F4EE63-398F-44F1-95C8-1FBC31A20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0177751-55C9-45ED-A251-F109FF4A2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rgbClr val="C00000"/>
          </a:solidFill>
          <a:ln>
            <a:solidFill>
              <a:srgbClr val="C00000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E1768460-CD60-467C-8CA1-9DD8233272F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A468E53E-4E84-41C8-BFD6-B82713D5EB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solidFill>
            <a:srgbClr val="C00000"/>
          </a:solidFill>
          <a:ln>
            <a:solidFill>
              <a:srgbClr val="C0000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3866FC20-CFEF-4C18-AE5B-D682C58D51C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3D3CCD07-5812-4497-A905-7E3C2EBB5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1778" y="5342844"/>
            <a:ext cx="2835922" cy="134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058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57AE860-BEF2-A349-9D1B-581DEE185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907" y="2675731"/>
            <a:ext cx="2597458" cy="1325563"/>
          </a:xfrm>
        </p:spPr>
        <p:txBody>
          <a:bodyPr>
            <a:noAutofit/>
          </a:bodyPr>
          <a:lstStyle/>
          <a:p>
            <a:r>
              <a:rPr lang="tr-TR" sz="15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C570E0C-8667-4645-9FB9-862AFE1B2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9317" y="2246050"/>
            <a:ext cx="9072978" cy="2388094"/>
          </a:xfrm>
        </p:spPr>
        <p:txBody>
          <a:bodyPr>
            <a:normAutofit/>
          </a:bodyPr>
          <a:lstStyle/>
          <a:p>
            <a:endParaRPr lang="tr-TR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11C1830E-181D-430A-8706-F8F2DDB22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082" y="248817"/>
            <a:ext cx="2835922" cy="134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772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nkli Bir Arka Plana Sahip Bir Molekül şeklindeki Birkaç Molekül, Atom  Moleküllerinin Resmi, Atom, Molekül Resmi Arka Plan Ücretsiz İndir">
            <a:extLst>
              <a:ext uri="{FF2B5EF4-FFF2-40B4-BE49-F238E27FC236}">
                <a16:creationId xmlns:a16="http://schemas.microsoft.com/office/drawing/2014/main" id="{0047FEF6-D147-4CA3-BF25-9D37AE43E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8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8931"/>
            <a:ext cx="12192000" cy="505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557AE860-BEF2-A349-9D1B-581DEE185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907" y="2675731"/>
            <a:ext cx="2597458" cy="1325563"/>
          </a:xfrm>
        </p:spPr>
        <p:txBody>
          <a:bodyPr>
            <a:noAutofit/>
          </a:bodyPr>
          <a:lstStyle/>
          <a:p>
            <a:r>
              <a:rPr lang="tr-TR" sz="1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C570E0C-8667-4645-9FB9-862AFE1B2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9317" y="2246050"/>
            <a:ext cx="9072978" cy="2388094"/>
          </a:xfrm>
        </p:spPr>
        <p:txBody>
          <a:bodyPr>
            <a:normAutofit/>
          </a:bodyPr>
          <a:lstStyle/>
          <a:p>
            <a:endParaRPr lang="tr-TR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11C1830E-181D-430A-8706-F8F2DDB228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082" y="248817"/>
            <a:ext cx="2835922" cy="134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922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1F49FD1-EE35-425D-A7C2-1D29055E0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282BD2A-2EC7-45A8-84F3-625E50F95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13826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4243FD91-BB3C-47E7-A1A1-8A969A7B7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2069" y="5262945"/>
            <a:ext cx="2835922" cy="134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650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1F49FD1-EE35-425D-A7C2-1D29055E0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718538" cy="58849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282BD2A-2EC7-45A8-84F3-625E50F95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8188" y="365125"/>
            <a:ext cx="5495611" cy="459876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4243FD91-BB3C-47E7-A1A1-8A969A7B7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2069" y="5262945"/>
            <a:ext cx="2835922" cy="134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709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9B2DDDFC-A8E3-41E3-8156-240DD4BED2A4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Unvan 1">
            <a:extLst>
              <a:ext uri="{FF2B5EF4-FFF2-40B4-BE49-F238E27FC236}">
                <a16:creationId xmlns:a16="http://schemas.microsoft.com/office/drawing/2014/main" id="{21F49FD1-EE35-425D-A7C2-1D29055E0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64935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282BD2A-2EC7-45A8-84F3-625E50F95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87262"/>
            <a:ext cx="10515600" cy="142570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4243FD91-BB3C-47E7-A1A1-8A969A7B7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2069" y="5262945"/>
            <a:ext cx="2835922" cy="134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507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46E25C9-E4BE-45BA-9F55-93FAD8A46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3CDBFA2-CE42-4E6E-B3D7-316350A65D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8BDFD68-C0A0-4EB8-924E-D3A2133747C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6FDC7676-5DB4-474D-A922-CDE48AADF2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CBA1E774-80C9-4A11-BC2D-896B28FAC8E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0580EAAB-42CC-473B-AB7F-2E3B2316E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3084" y="5262945"/>
            <a:ext cx="2835922" cy="134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956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E171317-6A44-41F3-99B8-3A82345D4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D612E5D-861E-4C75-A4C6-2CBDA245B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C8412D6-83F7-4752-A136-4BE7EAA6D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1B19717A-8A52-4295-B0D3-3F110EC336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3084" y="5262945"/>
            <a:ext cx="2835922" cy="134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14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E0FA8B5-B4BA-4813-BA2C-1337F6D00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5D4A0DA-D7CA-4F7F-A545-FE491C0891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541D898-34DE-4304-8417-795737413DD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06FBB69B-B4FE-4288-B53B-C9AC0EE018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DE1C4FDB-2AD4-43BC-91D4-99D0859F402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A953072D-D4EB-462C-B22F-37285F5E9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3084" y="5262945"/>
            <a:ext cx="2835922" cy="134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886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</Words>
  <Application>Microsoft Office PowerPoint</Application>
  <PresentationFormat>Geniş ekran</PresentationFormat>
  <Paragraphs>6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Teması</vt:lpstr>
      <vt:lpstr>PowerPoint Sunusu</vt:lpstr>
      <vt:lpstr>01</vt:lpstr>
      <vt:lpstr>01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mervedurmus2910@gmail.com</dc:creator>
  <cp:lastModifiedBy>Merve Durmuş</cp:lastModifiedBy>
  <cp:revision>7</cp:revision>
  <dcterms:created xsi:type="dcterms:W3CDTF">2024-03-03T15:35:29Z</dcterms:created>
  <dcterms:modified xsi:type="dcterms:W3CDTF">2024-03-03T20:38:21Z</dcterms:modified>
</cp:coreProperties>
</file>